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iG2FVMTZFpeub5B1nOb8bNDqCT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403da158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3f403da158a_0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403da158a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3f403da158a_0_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ridge over water with trees in the background&#10;&#10;Description automatically generated" id="84" name="Google Shape;84;p1"/>
          <p:cNvPicPr preferRelativeResize="0"/>
          <p:nvPr/>
        </p:nvPicPr>
        <p:blipFill rotWithShape="1">
          <a:blip r:embed="rId3">
            <a:alphaModFix amt="85000"/>
          </a:blip>
          <a:srcRect b="0" l="22898" r="17844" t="0"/>
          <a:stretch/>
        </p:blipFill>
        <p:spPr>
          <a:xfrm>
            <a:off x="0" y="-2057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 amt="85000"/>
          </a:blip>
          <a:srcRect b="82222" l="2756" r="5098" t="758"/>
          <a:stretch/>
        </p:blipFill>
        <p:spPr>
          <a:xfrm>
            <a:off x="1656080" y="335280"/>
            <a:ext cx="10535920" cy="100868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5">
            <a:alphaModFix amt="85000"/>
          </a:blip>
          <a:srcRect b="0" l="0" r="0" t="0"/>
          <a:stretch/>
        </p:blipFill>
        <p:spPr>
          <a:xfrm>
            <a:off x="53326" y="5444627"/>
            <a:ext cx="1376300" cy="131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25" y="155875"/>
            <a:ext cx="1459174" cy="1459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/>
          <p:nvPr/>
        </p:nvSpPr>
        <p:spPr>
          <a:xfrm>
            <a:off x="0" y="1622611"/>
            <a:ext cx="12192000" cy="2681700"/>
          </a:xfrm>
          <a:prstGeom prst="rect">
            <a:avLst/>
          </a:prstGeom>
          <a:solidFill>
            <a:srgbClr val="351C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87496" y="107089"/>
            <a:ext cx="1225210" cy="117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 txBox="1"/>
          <p:nvPr/>
        </p:nvSpPr>
        <p:spPr>
          <a:xfrm>
            <a:off x="367553" y="1926663"/>
            <a:ext cx="1145689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Title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367553" y="3469915"/>
            <a:ext cx="114568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Authors</a:t>
            </a:r>
            <a:endParaRPr b="0" i="0" sz="2000" u="none" cap="none" strike="noStrike">
              <a:solidFill>
                <a:srgbClr val="F2F2F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7" name="Google Shape;97;p15"/>
          <p:cNvCxnSpPr/>
          <p:nvPr/>
        </p:nvCxnSpPr>
        <p:spPr>
          <a:xfrm>
            <a:off x="218266" y="6158748"/>
            <a:ext cx="11772000" cy="0"/>
          </a:xfrm>
          <a:prstGeom prst="straightConnector1">
            <a:avLst/>
          </a:prstGeom>
          <a:noFill/>
          <a:ln cap="flat" cmpd="sng" w="28575">
            <a:solidFill>
              <a:srgbClr val="B20B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15"/>
          <p:cNvSpPr txBox="1"/>
          <p:nvPr/>
        </p:nvSpPr>
        <p:spPr>
          <a:xfrm>
            <a:off x="1649506" y="6292719"/>
            <a:ext cx="8892988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MAMA-SYNTH |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Deep-Breath 2026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September 27</a:t>
            </a:r>
            <a:r>
              <a:rPr b="0" baseline="3000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Strasbourg, France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</a:t>
            </a: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MICCAI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73891" y="453256"/>
            <a:ext cx="563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[YOUR LOGO]</a:t>
            </a:r>
            <a:endParaRPr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A blue and black logo&#10;&#10;Description automatically generated" id="100" name="Google Shape;10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2499" y="196622"/>
            <a:ext cx="2835616" cy="984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8125" y="1562"/>
            <a:ext cx="1549700" cy="154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0" y="6519446"/>
            <a:ext cx="12192000" cy="338554"/>
          </a:xfrm>
          <a:prstGeom prst="rect">
            <a:avLst/>
          </a:prstGeom>
          <a:solidFill>
            <a:srgbClr val="351C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92680" y="31625"/>
            <a:ext cx="797595" cy="76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>
            <p:ph idx="12" type="sldNum"/>
          </p:nvPr>
        </p:nvSpPr>
        <p:spPr>
          <a:xfrm>
            <a:off x="5943245" y="6538632"/>
            <a:ext cx="322041" cy="2672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b="1" lang="en-US"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1" sz="1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>
            <a:off x="218266" y="860609"/>
            <a:ext cx="11772000" cy="0"/>
          </a:xfrm>
          <a:prstGeom prst="straightConnector1">
            <a:avLst/>
          </a:prstGeom>
          <a:noFill/>
          <a:ln cap="flat" cmpd="sng" w="28575">
            <a:solidFill>
              <a:srgbClr val="B20B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0" name="Google Shape;110;p16"/>
          <p:cNvSpPr txBox="1"/>
          <p:nvPr/>
        </p:nvSpPr>
        <p:spPr>
          <a:xfrm>
            <a:off x="218266" y="359157"/>
            <a:ext cx="459889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latin typeface="Verdana"/>
                <a:ea typeface="Verdana"/>
                <a:cs typeface="Verdana"/>
                <a:sym typeface="Verdana"/>
              </a:rPr>
              <a:t>[SECTION NAME]</a:t>
            </a:r>
            <a:endParaRPr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218266" y="1049441"/>
            <a:ext cx="459889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[TEXT]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and black logo&#10;&#10;Description automatically generated" id="112" name="Google Shape;11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5598" y="106546"/>
            <a:ext cx="1768319" cy="6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0843" y="31625"/>
            <a:ext cx="860600" cy="86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403da158a_0_17"/>
          <p:cNvSpPr/>
          <p:nvPr/>
        </p:nvSpPr>
        <p:spPr>
          <a:xfrm>
            <a:off x="0" y="6519446"/>
            <a:ext cx="12192000" cy="338700"/>
          </a:xfrm>
          <a:prstGeom prst="rect">
            <a:avLst/>
          </a:prstGeom>
          <a:solidFill>
            <a:srgbClr val="351C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g3f403da158a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92680" y="31625"/>
            <a:ext cx="797595" cy="76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f403da158a_0_17"/>
          <p:cNvSpPr txBox="1"/>
          <p:nvPr>
            <p:ph idx="12" type="sldNum"/>
          </p:nvPr>
        </p:nvSpPr>
        <p:spPr>
          <a:xfrm>
            <a:off x="5943245" y="6538632"/>
            <a:ext cx="3219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b="1" lang="en-US"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1" sz="1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1" name="Google Shape;121;g3f403da158a_0_17"/>
          <p:cNvCxnSpPr/>
          <p:nvPr/>
        </p:nvCxnSpPr>
        <p:spPr>
          <a:xfrm>
            <a:off x="218266" y="860609"/>
            <a:ext cx="11772000" cy="0"/>
          </a:xfrm>
          <a:prstGeom prst="straightConnector1">
            <a:avLst/>
          </a:prstGeom>
          <a:noFill/>
          <a:ln cap="flat" cmpd="sng" w="28575">
            <a:solidFill>
              <a:srgbClr val="D92C9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" name="Google Shape;122;g3f403da158a_0_17"/>
          <p:cNvSpPr txBox="1"/>
          <p:nvPr/>
        </p:nvSpPr>
        <p:spPr>
          <a:xfrm>
            <a:off x="218266" y="359157"/>
            <a:ext cx="459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latin typeface="Verdana"/>
                <a:ea typeface="Verdana"/>
                <a:cs typeface="Verdana"/>
                <a:sym typeface="Verdana"/>
              </a:rPr>
              <a:t>[SECTION NAME]</a:t>
            </a:r>
            <a:endParaRPr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3" name="Google Shape;123;g3f403da158a_0_17"/>
          <p:cNvSpPr txBox="1"/>
          <p:nvPr/>
        </p:nvSpPr>
        <p:spPr>
          <a:xfrm>
            <a:off x="218266" y="1049441"/>
            <a:ext cx="459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[TEXT]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and black logo&#10;&#10;Description automatically generated" id="124" name="Google Shape;124;g3f403da158a_0_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5598" y="106546"/>
            <a:ext cx="1768319" cy="6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f403da158a_0_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0843" y="31625"/>
            <a:ext cx="860600" cy="86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403da158a_0_28"/>
          <p:cNvSpPr/>
          <p:nvPr/>
        </p:nvSpPr>
        <p:spPr>
          <a:xfrm>
            <a:off x="0" y="6519446"/>
            <a:ext cx="12192000" cy="338700"/>
          </a:xfrm>
          <a:prstGeom prst="rect">
            <a:avLst/>
          </a:prstGeom>
          <a:solidFill>
            <a:srgbClr val="351C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g3f403da158a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92680" y="31625"/>
            <a:ext cx="797595" cy="76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3f403da158a_0_28"/>
          <p:cNvSpPr txBox="1"/>
          <p:nvPr>
            <p:ph idx="12" type="sldNum"/>
          </p:nvPr>
        </p:nvSpPr>
        <p:spPr>
          <a:xfrm>
            <a:off x="5943245" y="6538632"/>
            <a:ext cx="3219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b="1" lang="en-US" sz="1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1" sz="1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3" name="Google Shape;133;g3f403da158a_0_28"/>
          <p:cNvCxnSpPr/>
          <p:nvPr/>
        </p:nvCxnSpPr>
        <p:spPr>
          <a:xfrm>
            <a:off x="218266" y="860609"/>
            <a:ext cx="11772000" cy="0"/>
          </a:xfrm>
          <a:prstGeom prst="straightConnector1">
            <a:avLst/>
          </a:prstGeom>
          <a:noFill/>
          <a:ln cap="flat" cmpd="sng" w="28575">
            <a:solidFill>
              <a:srgbClr val="D92C9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g3f403da158a_0_28"/>
          <p:cNvSpPr txBox="1"/>
          <p:nvPr/>
        </p:nvSpPr>
        <p:spPr>
          <a:xfrm>
            <a:off x="218266" y="359157"/>
            <a:ext cx="459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latin typeface="Verdana"/>
                <a:ea typeface="Verdana"/>
                <a:cs typeface="Verdana"/>
                <a:sym typeface="Verdana"/>
              </a:rPr>
              <a:t>[SECTION NAME]</a:t>
            </a:r>
            <a:endParaRPr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5" name="Google Shape;135;g3f403da158a_0_28"/>
          <p:cNvSpPr txBox="1"/>
          <p:nvPr/>
        </p:nvSpPr>
        <p:spPr>
          <a:xfrm>
            <a:off x="218266" y="1049441"/>
            <a:ext cx="459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[TEXT]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and black logo&#10;&#10;Description automatically generated" id="136" name="Google Shape;136;g3f403da158a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5598" y="106546"/>
            <a:ext cx="1768319" cy="6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f403da158a_0_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0843" y="31625"/>
            <a:ext cx="860600" cy="86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/>
          <p:nvPr/>
        </p:nvSpPr>
        <p:spPr>
          <a:xfrm>
            <a:off x="0" y="1622612"/>
            <a:ext cx="12192000" cy="2241176"/>
          </a:xfrm>
          <a:prstGeom prst="rect">
            <a:avLst/>
          </a:prstGeom>
          <a:solidFill>
            <a:srgbClr val="351C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2553470" y="1772096"/>
            <a:ext cx="708505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Thanks for your attention!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73891" y="453256"/>
            <a:ext cx="563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[YOUR LOGO]</a:t>
            </a:r>
            <a:endParaRPr b="1" sz="3600">
              <a:solidFill>
                <a:srgbClr val="00B0F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A blue and black logo&#10;&#10;Description automatically generated" id="145" name="Google Shape;14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9489" y="365574"/>
            <a:ext cx="2204303" cy="765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6350" y="2650725"/>
            <a:ext cx="1988150" cy="198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7"/>
          <p:cNvSpPr txBox="1"/>
          <p:nvPr/>
        </p:nvSpPr>
        <p:spPr>
          <a:xfrm>
            <a:off x="3825700" y="4936900"/>
            <a:ext cx="438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[YOUR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INFORMATION]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74296" y="189814"/>
            <a:ext cx="1225210" cy="1173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17"/>
          <p:cNvCxnSpPr/>
          <p:nvPr/>
        </p:nvCxnSpPr>
        <p:spPr>
          <a:xfrm>
            <a:off x="218266" y="6158748"/>
            <a:ext cx="11772000" cy="0"/>
          </a:xfrm>
          <a:prstGeom prst="straightConnector1">
            <a:avLst/>
          </a:prstGeom>
          <a:noFill/>
          <a:ln cap="flat" cmpd="sng" w="28575">
            <a:solidFill>
              <a:srgbClr val="B20B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p17"/>
          <p:cNvSpPr txBox="1"/>
          <p:nvPr/>
        </p:nvSpPr>
        <p:spPr>
          <a:xfrm>
            <a:off x="1657831" y="6236894"/>
            <a:ext cx="889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latin typeface="Times New Roman"/>
                <a:ea typeface="Times New Roman"/>
                <a:cs typeface="Times New Roman"/>
                <a:sym typeface="Times New Roman"/>
              </a:rPr>
              <a:t>MAMA-SYNTH |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Deep-Breath 2026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September 27</a:t>
            </a:r>
            <a:r>
              <a:rPr b="0" baseline="3000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Strasbourg, France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</a:t>
            </a: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MICCAI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2023-12-20T11:45:11Z</dcterms:created>
  <dc:creator>Mert Seven</dc:creator>
</cp:coreProperties>
</file>