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2792650" cx="30265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o4W8yAdh7Dma+eX7LU7iIHU3K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6150" y="685800"/>
            <a:ext cx="242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2216150" y="685800"/>
            <a:ext cx="242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3783211" y="7003337"/>
            <a:ext cx="22699266" cy="148981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3783211" y="22476050"/>
            <a:ext cx="22699266" cy="10331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2080766" y="2278315"/>
            <a:ext cx="26104156" cy="8271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2080766" y="11391562"/>
            <a:ext cx="26104156" cy="27151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2065003" y="10668458"/>
            <a:ext cx="26104156" cy="178005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2065003" y="28637409"/>
            <a:ext cx="26104156" cy="9360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080766" y="2278315"/>
            <a:ext cx="26104156" cy="8271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2080766" y="11391562"/>
            <a:ext cx="12862917" cy="27151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15322005" y="11391562"/>
            <a:ext cx="12862917" cy="27151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2084708" y="2278315"/>
            <a:ext cx="26104156" cy="8271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2084712" y="10490146"/>
            <a:ext cx="12803803" cy="51410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2084712" y="15631204"/>
            <a:ext cx="12803803" cy="229911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15322005" y="10490146"/>
            <a:ext cx="12866859" cy="51410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15322005" y="15631204"/>
            <a:ext cx="12866859" cy="229911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2080766" y="2278315"/>
            <a:ext cx="26104156" cy="8271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2084712" y="2852843"/>
            <a:ext cx="9761471" cy="9984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12866859" y="6161359"/>
            <a:ext cx="15322005" cy="304105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2084712" y="12837795"/>
            <a:ext cx="9761471" cy="23783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2084712" y="2852843"/>
            <a:ext cx="9761471" cy="99849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2866859" y="6161359"/>
            <a:ext cx="15322005" cy="3041051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2084712" y="12837795"/>
            <a:ext cx="9761471" cy="23783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2080766" y="2278315"/>
            <a:ext cx="26104156" cy="8271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1557073" y="11915256"/>
            <a:ext cx="27151543" cy="26104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789506" y="17147689"/>
            <a:ext cx="36264793" cy="65260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6451733" y="10810811"/>
            <a:ext cx="36264793" cy="191997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2080766" y="2278315"/>
            <a:ext cx="26104156" cy="8271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2080766" y="11391562"/>
            <a:ext cx="26104156" cy="27151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2080766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10025509" y="39662450"/>
            <a:ext cx="1021467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21375142" y="39662450"/>
            <a:ext cx="6809780" cy="227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85454" y="1"/>
            <a:ext cx="3780234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black logo&#10;&#10;Description automatically generated" id="85" name="Google Shape;8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75714" y="428838"/>
            <a:ext cx="8502686" cy="295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13759" y="14875"/>
            <a:ext cx="3780250" cy="378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2023-12-20T11:45:11Z</dcterms:created>
  <dc:creator>Mert Seven</dc:creator>
</cp:coreProperties>
</file>